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64dd13e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764dd13e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64dd13e7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64dd13e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64dd13e7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64dd13e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64dd13e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64dd13e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64dd13e7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64dd13e7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